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0" autoAdjust="0"/>
    <p:restoredTop sz="94660"/>
  </p:normalViewPr>
  <p:slideViewPr>
    <p:cSldViewPr>
      <p:cViewPr varScale="1">
        <p:scale>
          <a:sx n="126" d="100"/>
          <a:sy n="126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4EE8-5013-4FED-82B6-7A7491EFB8ED}" type="datetimeFigureOut">
              <a:rPr lang="hr-HR" smtClean="0"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8833-A343-45F5-A36B-F9A3E971326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OBJEKTNA REČENICA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6. zadatka : 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7. zadatak: Objektna rečenica je ona uz slovo:</a:t>
            </a:r>
          </a:p>
          <a:p>
            <a:r>
              <a:rPr lang="hr-HR" dirty="0" smtClean="0"/>
              <a:t>a) Ne znam gdje stoji lonac sa cvijećem. </a:t>
            </a:r>
          </a:p>
          <a:p>
            <a:r>
              <a:rPr lang="hr-HR" dirty="0" smtClean="0"/>
              <a:t>b) Sakrij ga gdje stoji lonac sa cvijećem. </a:t>
            </a:r>
          </a:p>
          <a:p>
            <a:r>
              <a:rPr lang="hr-HR" dirty="0" smtClean="0"/>
              <a:t>c) To je mjesto gdje stoji lonac sa cvijećem. </a:t>
            </a:r>
          </a:p>
          <a:p>
            <a:r>
              <a:rPr lang="hr-HR" dirty="0" smtClean="0"/>
              <a:t>d) Gdje stoji lonac sa cvijećem?</a:t>
            </a:r>
          </a:p>
          <a:p>
            <a:r>
              <a:rPr lang="hr-HR" dirty="0" smtClean="0"/>
              <a:t>e) Dogovoreno je  gdje stoji lonac sa cvijećem.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7. zadatka: 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8. zadatak: Objektna rečenica stoji uz slovo:</a:t>
            </a:r>
          </a:p>
          <a:p>
            <a:r>
              <a:rPr lang="hr-HR" dirty="0" smtClean="0"/>
              <a:t>a) Kako se igra ova igrica?</a:t>
            </a:r>
          </a:p>
          <a:p>
            <a:r>
              <a:rPr lang="hr-HR" dirty="0" smtClean="0"/>
              <a:t>b) Uradi to kako treba.</a:t>
            </a:r>
          </a:p>
          <a:p>
            <a:r>
              <a:rPr lang="hr-HR" dirty="0" smtClean="0"/>
              <a:t>c) Zna se kako se igra ova igrica. </a:t>
            </a:r>
          </a:p>
          <a:p>
            <a:r>
              <a:rPr lang="hr-HR" dirty="0" smtClean="0"/>
              <a:t>d) Znam kako se igra ova igrica.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8. zadatka: </a:t>
            </a:r>
            <a:r>
              <a:rPr lang="hr-HR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9. zadatak: Objektna rečenica je ona uz slovo:</a:t>
            </a:r>
          </a:p>
          <a:p>
            <a:r>
              <a:rPr lang="hr-HR" dirty="0" smtClean="0"/>
              <a:t>a) Što ne znaš, ne može te žalostiti. </a:t>
            </a:r>
          </a:p>
          <a:p>
            <a:r>
              <a:rPr lang="hr-HR" dirty="0" smtClean="0"/>
              <a:t>b) Ne znam što te ražalostilo. </a:t>
            </a:r>
          </a:p>
          <a:p>
            <a:r>
              <a:rPr lang="hr-HR" dirty="0" smtClean="0"/>
              <a:t>c) Što te toliko ražalostilo?</a:t>
            </a:r>
          </a:p>
          <a:p>
            <a:r>
              <a:rPr lang="hr-HR" dirty="0" smtClean="0"/>
              <a:t>d) </a:t>
            </a:r>
            <a:r>
              <a:rPr lang="hr-HR" dirty="0" smtClean="0"/>
              <a:t>To je otkriće što te ražalostilo.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9. zadatka : </a:t>
            </a:r>
            <a:r>
              <a:rPr lang="hr-HR" dirty="0"/>
              <a:t>b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10. zadatak:Objektna rečenica je ona uz slovo:</a:t>
            </a:r>
          </a:p>
          <a:p>
            <a:r>
              <a:rPr lang="hr-HR" dirty="0" smtClean="0"/>
              <a:t>a) Kad dođeš na plažu, namažeš se kremom. </a:t>
            </a:r>
          </a:p>
          <a:p>
            <a:r>
              <a:rPr lang="hr-HR" dirty="0" smtClean="0"/>
              <a:t>b) Ne volim  kad se moram mazati kremom. </a:t>
            </a:r>
          </a:p>
          <a:p>
            <a:r>
              <a:rPr lang="hr-HR" dirty="0" smtClean="0"/>
              <a:t>c) Jasno je kad ćemo se namazati kremom. </a:t>
            </a:r>
          </a:p>
          <a:p>
            <a:r>
              <a:rPr lang="hr-HR" dirty="0" smtClean="0"/>
              <a:t>d) Mazanje je kad se zaštitiš kremom.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10. zadatka: b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11. zadatak: Odaberi slovo uz točnu dopunu: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OBJEKTNE REČENICE ČESTO NASTAJU:</a:t>
            </a:r>
          </a:p>
          <a:p>
            <a:r>
              <a:rPr lang="hr-HR" dirty="0" smtClean="0"/>
              <a:t>a) preoblikovanjem glagolskog priloga</a:t>
            </a:r>
          </a:p>
          <a:p>
            <a:r>
              <a:rPr lang="hr-HR" dirty="0" smtClean="0"/>
              <a:t>b) preoblikovanjem priložne oznake</a:t>
            </a:r>
          </a:p>
          <a:p>
            <a:r>
              <a:rPr lang="hr-HR" dirty="0" smtClean="0"/>
              <a:t>c) preoblikovanjem upravnoga govora</a:t>
            </a:r>
          </a:p>
          <a:p>
            <a:r>
              <a:rPr lang="hr-HR" dirty="0" smtClean="0"/>
              <a:t>d) preoblikovanjem neupravnoga govora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11. zadatka: 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12. zadatak: </a:t>
            </a:r>
            <a:r>
              <a:rPr lang="hr-HR" dirty="0" smtClean="0"/>
              <a:t>Objektna rečenica nastala preoblikom sljedeće –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Jučer me pitao:,,Koliko si danas ostao na poslu?” </a:t>
            </a:r>
            <a:r>
              <a:rPr lang="hr-HR" dirty="0" smtClean="0"/>
              <a:t>glasi:</a:t>
            </a:r>
          </a:p>
          <a:p>
            <a:r>
              <a:rPr lang="hr-HR" dirty="0" smtClean="0"/>
              <a:t>a) Pitao me da koliko je jučer ostao na poslu.</a:t>
            </a:r>
          </a:p>
          <a:p>
            <a:r>
              <a:rPr lang="hr-HR" dirty="0" smtClean="0"/>
              <a:t>b) Pitao me koliko sam toga dana ostao na poslu. </a:t>
            </a:r>
          </a:p>
          <a:p>
            <a:r>
              <a:rPr lang="hr-HR" dirty="0" smtClean="0"/>
              <a:t>c) Pitao me koliko sam jučer ostao na poslu.</a:t>
            </a:r>
          </a:p>
          <a:p>
            <a:r>
              <a:rPr lang="hr-HR" dirty="0"/>
              <a:t>d</a:t>
            </a:r>
            <a:r>
              <a:rPr lang="hr-HR" dirty="0" smtClean="0"/>
              <a:t>) Pitao me o ostajanju jučer na poslu. 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12. zadatka: b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Rješenja</a:t>
            </a:r>
          </a:p>
          <a:p>
            <a:r>
              <a:rPr lang="hr-HR" dirty="0" smtClean="0"/>
              <a:t>1. d                    7. a                 5 – 6 = jedva dva</a:t>
            </a:r>
          </a:p>
          <a:p>
            <a:r>
              <a:rPr lang="hr-HR" dirty="0" smtClean="0"/>
              <a:t>2. a                    8. d                 7 – 8 = možeš </a:t>
            </a:r>
          </a:p>
          <a:p>
            <a:r>
              <a:rPr lang="hr-HR" dirty="0" smtClean="0"/>
              <a:t>3. c                    9. b                              bolje</a:t>
            </a:r>
          </a:p>
          <a:p>
            <a:r>
              <a:rPr lang="hr-HR" dirty="0" smtClean="0"/>
              <a:t>4. b                   10. b                9 – 10 = ohoho!</a:t>
            </a:r>
          </a:p>
          <a:p>
            <a:r>
              <a:rPr lang="hr-HR" dirty="0" smtClean="0"/>
              <a:t>5.a                    11. c                   11 = odlično!</a:t>
            </a:r>
          </a:p>
          <a:p>
            <a:r>
              <a:rPr lang="hr-HR" dirty="0" smtClean="0"/>
              <a:t>6.c                     12. b         12 = Bravo, majstore!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 zadatak: </a:t>
            </a:r>
            <a:r>
              <a:rPr lang="hr-HR" sz="4000" dirty="0" smtClean="0"/>
              <a:t>ODABERI TOČAN ODGOVOR, RJEŠENJE JE NA SLJEDEĆOJ SLIČICI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Objektna rečenica je rečenica ona koja...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  a) ima objekt.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b) je nezavisno složena.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c) je neproširena.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d) je zavisno složena.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1. zadatka: 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2. zadatak: Objektna rečenica nalazi se uz slovo: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a) Znam da ništa ne znam.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b) Znam o svojem neznanju.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c) Znam, ali  ništa ne znam.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d) Znam neznanje.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2. zadatka: 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3. zadatak: </a:t>
            </a:r>
            <a:r>
              <a:rPr lang="hr-HR" dirty="0" smtClean="0"/>
              <a:t>Točna dopuna nalazi se uz slovo: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Objektna rečenica je zavisno složena rečenica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u kojoj se zavisna surečenica prema ...</a:t>
            </a:r>
            <a:endParaRPr lang="hr-HR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hr-HR" dirty="0" smtClean="0"/>
              <a:t>subjektu odnosi kao objekt.</a:t>
            </a:r>
          </a:p>
          <a:p>
            <a:pPr marL="514350" indent="-514350">
              <a:buAutoNum type="alphaLcParenR"/>
            </a:pPr>
            <a:r>
              <a:rPr lang="hr-HR" dirty="0" smtClean="0"/>
              <a:t>zavisnoj odnosi kao objekt.</a:t>
            </a:r>
          </a:p>
          <a:p>
            <a:pPr marL="514350" indent="-514350">
              <a:buAutoNum type="alphaLcParenR"/>
            </a:pPr>
            <a:r>
              <a:rPr lang="hr-HR" dirty="0" smtClean="0"/>
              <a:t>glavnoj odnosi kao objekt.</a:t>
            </a:r>
          </a:p>
          <a:p>
            <a:pPr marL="514350" indent="-514350">
              <a:buAutoNum type="alphaLcParenR"/>
            </a:pPr>
            <a:r>
              <a:rPr lang="hr-HR" dirty="0" smtClean="0"/>
              <a:t>objektu odnosi kao glavna.</a:t>
            </a:r>
          </a:p>
          <a:p>
            <a:pPr marL="514350" indent="-514350">
              <a:buAutoNum type="alphaLcParenR"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3. zadatka : 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4. zadatak: Objektna rečenica odgovara na pitanje postavljeno uz glavnu rečenicu. Ono glasi:</a:t>
            </a:r>
          </a:p>
          <a:p>
            <a:r>
              <a:rPr lang="hr-HR" dirty="0" smtClean="0"/>
              <a:t>a) tko, što?</a:t>
            </a:r>
          </a:p>
          <a:p>
            <a:r>
              <a:rPr lang="hr-HR" dirty="0" smtClean="0"/>
              <a:t>b) </a:t>
            </a:r>
            <a:r>
              <a:rPr lang="hr-HR" dirty="0" smtClean="0"/>
              <a:t>koga, što?</a:t>
            </a:r>
            <a:endParaRPr lang="hr-HR" dirty="0" smtClean="0"/>
          </a:p>
          <a:p>
            <a:r>
              <a:rPr lang="hr-HR" dirty="0" smtClean="0"/>
              <a:t>c)</a:t>
            </a:r>
            <a:r>
              <a:rPr lang="hr-HR" dirty="0" smtClean="0"/>
              <a:t> kakav, koji?</a:t>
            </a:r>
          </a:p>
          <a:p>
            <a:r>
              <a:rPr lang="hr-HR" dirty="0" smtClean="0"/>
              <a:t>d) kada, koliko?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4. zadatka: b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PROMOTRI:</a:t>
            </a:r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Znam</a:t>
            </a:r>
            <a:r>
              <a:rPr lang="hr-HR" dirty="0" smtClean="0"/>
              <a:t> da ništa ne znam.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Vjerujem</a:t>
            </a:r>
            <a:r>
              <a:rPr lang="hr-HR" dirty="0" smtClean="0"/>
              <a:t> kako ću pobijediti.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Reci</a:t>
            </a:r>
            <a:r>
              <a:rPr lang="hr-HR" dirty="0" smtClean="0"/>
              <a:t> mi gdje da sjednem.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Otkrio sam </a:t>
            </a:r>
            <a:r>
              <a:rPr lang="hr-HR" dirty="0" smtClean="0"/>
              <a:t>zašto me ne vole.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Misliš</a:t>
            </a:r>
            <a:r>
              <a:rPr lang="hr-HR" dirty="0" smtClean="0"/>
              <a:t> li da sam pametan?</a:t>
            </a:r>
          </a:p>
          <a:p>
            <a:endParaRPr lang="hr-HR" dirty="0"/>
          </a:p>
          <a:p>
            <a:r>
              <a:rPr lang="hr-HR" dirty="0" smtClean="0"/>
              <a:t>Što je zajedničko istaknutim glagolima?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Glagolima “znati, vjerovati, reći, otkriti i misliti” zajedničko je to da su to glagoli</a:t>
            </a:r>
          </a:p>
          <a:p>
            <a:endParaRPr lang="hr-HR" dirty="0"/>
          </a:p>
          <a:p>
            <a:r>
              <a:rPr lang="hr-HR" dirty="0" smtClean="0"/>
              <a:t>MIŠLJENJA, GOVORENJA ILI VJEROVANJA.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prepoznati objektnu rečenicu?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5. zadatak: Objektne rečenice prepoznat ćemo po:</a:t>
            </a:r>
          </a:p>
          <a:p>
            <a:r>
              <a:rPr lang="hr-HR" dirty="0" smtClean="0"/>
              <a:t>a) glagolu mišljenja, govorenja ili vjerovanja u glavnoj rečenici.</a:t>
            </a:r>
          </a:p>
          <a:p>
            <a:r>
              <a:rPr lang="hr-HR" dirty="0" smtClean="0"/>
              <a:t>b) tome što nemaju subjekt u glavnoj rečenici.</a:t>
            </a:r>
          </a:p>
          <a:p>
            <a:r>
              <a:rPr lang="hr-HR" dirty="0" smtClean="0"/>
              <a:t>c) neoglagoljenoj glavnoj rečenici. </a:t>
            </a:r>
          </a:p>
          <a:p>
            <a:r>
              <a:rPr lang="hr-HR" dirty="0" smtClean="0"/>
              <a:t>d) glagolu kretanja, stanja ili zbivanja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u glavnoj rečenici.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Rješenje 5. zadatka: a</a:t>
            </a:r>
            <a:br>
              <a:rPr lang="hr-HR" dirty="0" smtClean="0"/>
            </a:br>
            <a:r>
              <a:rPr lang="hr-HR" dirty="0" smtClean="0"/>
              <a:t>Najčešći veznik objektnih rečenica je da...                 </a:t>
            </a:r>
            <a:r>
              <a:rPr lang="hr-HR" dirty="0" smtClean="0">
                <a:solidFill>
                  <a:srgbClr val="FF0000"/>
                </a:solidFill>
              </a:rPr>
              <a:t>(ALI OPREZ!)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6. zadatak: Objektna rečenica je ona uz slovo:</a:t>
            </a:r>
          </a:p>
          <a:p>
            <a:r>
              <a:rPr lang="hr-HR" dirty="0" smtClean="0"/>
              <a:t>a) </a:t>
            </a:r>
            <a:r>
              <a:rPr lang="hr-HR" dirty="0" smtClean="0">
                <a:solidFill>
                  <a:srgbClr val="FF0000"/>
                </a:solidFill>
              </a:rPr>
              <a:t>Da</a:t>
            </a:r>
            <a:r>
              <a:rPr lang="hr-HR" dirty="0" smtClean="0"/>
              <a:t> si mi rekao, ja bih ti to kupio. </a:t>
            </a:r>
          </a:p>
          <a:p>
            <a:r>
              <a:rPr lang="hr-HR" dirty="0" smtClean="0"/>
              <a:t>b) Ona je</a:t>
            </a:r>
            <a:r>
              <a:rPr lang="hr-HR" dirty="0" smtClean="0">
                <a:solidFill>
                  <a:srgbClr val="FF0000"/>
                </a:solidFill>
              </a:rPr>
              <a:t> da </a:t>
            </a:r>
            <a:r>
              <a:rPr lang="hr-HR" dirty="0" smtClean="0"/>
              <a:t>joj se svi dive. </a:t>
            </a:r>
          </a:p>
          <a:p>
            <a:r>
              <a:rPr lang="hr-HR" dirty="0" smtClean="0"/>
              <a:t>c) Rekao si mi </a:t>
            </a:r>
            <a:r>
              <a:rPr lang="hr-HR" dirty="0" smtClean="0">
                <a:solidFill>
                  <a:srgbClr val="FF0000"/>
                </a:solidFill>
              </a:rPr>
              <a:t>da</a:t>
            </a:r>
            <a:r>
              <a:rPr lang="hr-HR" dirty="0" smtClean="0"/>
              <a:t> ti to kupim. </a:t>
            </a:r>
          </a:p>
          <a:p>
            <a:r>
              <a:rPr lang="hr-HR" dirty="0" smtClean="0"/>
              <a:t>d) Zna se </a:t>
            </a:r>
            <a:r>
              <a:rPr lang="hr-HR" dirty="0" smtClean="0">
                <a:solidFill>
                  <a:srgbClr val="FF0000"/>
                </a:solidFill>
              </a:rPr>
              <a:t>da </a:t>
            </a:r>
            <a:r>
              <a:rPr lang="hr-HR" dirty="0" smtClean="0"/>
              <a:t>joj se svi dive.</a:t>
            </a:r>
          </a:p>
          <a:p>
            <a:r>
              <a:rPr lang="hr-HR" dirty="0" smtClean="0"/>
              <a:t>e) Štedim </a:t>
            </a:r>
            <a:r>
              <a:rPr lang="hr-HR" dirty="0" smtClean="0">
                <a:solidFill>
                  <a:srgbClr val="FF0000"/>
                </a:solidFill>
              </a:rPr>
              <a:t>da</a:t>
            </a:r>
            <a:r>
              <a:rPr lang="hr-HR" dirty="0" smtClean="0"/>
              <a:t> bih kupio stan.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797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OBJEKTNA REČENICA</vt:lpstr>
      <vt:lpstr>1. zadatak: ODABERI TOČAN ODGOVOR, RJEŠENJE JE NA SLJEDEĆOJ SLIČICI</vt:lpstr>
      <vt:lpstr>Rješenje 1. zadatka: d</vt:lpstr>
      <vt:lpstr>Rješenje 2. zadatka: a</vt:lpstr>
      <vt:lpstr>Rješenje 3. zadatka : c</vt:lpstr>
      <vt:lpstr>Rješenje 4. zadatka: b</vt:lpstr>
      <vt:lpstr>Odgovor</vt:lpstr>
      <vt:lpstr>Kako prepoznati objektnu rečenicu?</vt:lpstr>
      <vt:lpstr>Rješenje 5. zadatka: a Najčešći veznik objektnih rečenica je da...                 (ALI OPREZ!)</vt:lpstr>
      <vt:lpstr>Rješenje 6. zadatka : c</vt:lpstr>
      <vt:lpstr>Rješenje 7. zadatka: a</vt:lpstr>
      <vt:lpstr>Rješenje 8. zadatka: d</vt:lpstr>
      <vt:lpstr>Rješenje 9. zadatka : b </vt:lpstr>
      <vt:lpstr>Rješenje 10. zadatka: b</vt:lpstr>
      <vt:lpstr>Rješenje 11. zadatka: c</vt:lpstr>
      <vt:lpstr>Rješenje 12. zadatka: b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OBJEKTNA REČENICA</dc:title>
  <dc:creator>Duda</dc:creator>
  <cp:lastModifiedBy>Duda</cp:lastModifiedBy>
  <cp:revision>9</cp:revision>
  <dcterms:created xsi:type="dcterms:W3CDTF">2014-03-25T09:04:09Z</dcterms:created>
  <dcterms:modified xsi:type="dcterms:W3CDTF">2014-03-25T10:29:39Z</dcterms:modified>
</cp:coreProperties>
</file>